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305" r:id="rId3"/>
    <p:sldId id="258" r:id="rId4"/>
    <p:sldId id="303" r:id="rId5"/>
    <p:sldId id="304" r:id="rId6"/>
    <p:sldId id="296" r:id="rId7"/>
    <p:sldId id="302" r:id="rId8"/>
    <p:sldId id="297" r:id="rId9"/>
    <p:sldId id="298" r:id="rId10"/>
    <p:sldId id="299" r:id="rId11"/>
    <p:sldId id="306" r:id="rId12"/>
  </p:sldIdLst>
  <p:sldSz cx="12192000" cy="6858000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hinaz Hisham" initials="SH" lastIdx="1" clrIdx="0">
    <p:extLst>
      <p:ext uri="{19B8F6BF-5375-455C-9EA6-DF929625EA0E}">
        <p15:presenceInfo xmlns:p15="http://schemas.microsoft.com/office/powerpoint/2012/main" userId="b1ec8c8e20ffb0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50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73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70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4079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04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8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94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6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78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5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2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0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9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2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5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0"/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027EE12-BBAA-4410-8551-6D913FC01950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748F-560A-4094-9EB4-C8520C9C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220C2-2321-4CCB-BE99-03F350026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90" y="2454973"/>
            <a:ext cx="4739219" cy="19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3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>
            <a:extLst>
              <a:ext uri="{FF2B5EF4-FFF2-40B4-BE49-F238E27FC236}">
                <a16:creationId xmlns:a16="http://schemas.microsoft.com/office/drawing/2014/main" id="{E704E373-54DB-47B6-8C45-AB54FE6B72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C53F9-D182-4199-BF1A-196526EF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71" y="1666593"/>
            <a:ext cx="4596878" cy="4090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C814F6-011B-4167-B5EA-DB92BCC0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853" y="2542587"/>
            <a:ext cx="1649500" cy="2153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E2DB210D-4A37-4A2F-81F4-52F8D7F40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4" y="0"/>
            <a:ext cx="2758446" cy="1133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AF696-2F6C-42C6-8EE2-D241700995D8}"/>
              </a:ext>
            </a:extLst>
          </p:cNvPr>
          <p:cNvSpPr txBox="1"/>
          <p:nvPr/>
        </p:nvSpPr>
        <p:spPr>
          <a:xfrm>
            <a:off x="13762" y="1126152"/>
            <a:ext cx="4738165" cy="89255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SemiBold" panose="020B0502040204020203" pitchFamily="34" charset="0"/>
              </a:rPr>
              <a:t>LED OUTDOOR LIGHT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E07FF4F3-E563-45B4-86F8-88536278B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610747"/>
              </p:ext>
            </p:extLst>
          </p:nvPr>
        </p:nvGraphicFramePr>
        <p:xfrm>
          <a:off x="20643" y="1741170"/>
          <a:ext cx="4724402" cy="731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62201">
                  <a:extLst>
                    <a:ext uri="{9D8B030D-6E8A-4147-A177-3AD203B41FA5}">
                      <a16:colId xmlns:a16="http://schemas.microsoft.com/office/drawing/2014/main" val="1659420901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3652641232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dirty="0"/>
                        <a:t>MODEL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LED Bulk Head Light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6749173"/>
                  </a:ext>
                </a:extLst>
              </a:tr>
              <a:tr h="3516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dirty="0" smtClean="0"/>
                        <a:t>9-11W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55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45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74A10-AA23-43D3-AA03-16EEB27F1704}"/>
              </a:ext>
            </a:extLst>
          </p:cNvPr>
          <p:cNvSpPr txBox="1"/>
          <p:nvPr/>
        </p:nvSpPr>
        <p:spPr>
          <a:xfrm>
            <a:off x="13762" y="1126152"/>
            <a:ext cx="4738165" cy="89255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SemiBold" panose="020B0502040204020203" pitchFamily="34" charset="0"/>
              </a:rPr>
              <a:t>LED OUTDOOR LIGHT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668738D6-A268-401B-BDDC-968E5FD36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" y="83103"/>
            <a:ext cx="2578171" cy="1059756"/>
          </a:xfrm>
          <a:prstGeom prst="rect">
            <a:avLst/>
          </a:prstGeom>
        </p:spPr>
      </p:pic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0D904A23-11FE-4D56-80F2-017CAEA25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317289"/>
              </p:ext>
            </p:extLst>
          </p:nvPr>
        </p:nvGraphicFramePr>
        <p:xfrm>
          <a:off x="27525" y="1708908"/>
          <a:ext cx="4724402" cy="731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62201">
                  <a:extLst>
                    <a:ext uri="{9D8B030D-6E8A-4147-A177-3AD203B41FA5}">
                      <a16:colId xmlns:a16="http://schemas.microsoft.com/office/drawing/2014/main" val="1659420901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3652641232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dirty="0"/>
                        <a:t>MODEL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LED Strip Light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6749173"/>
                  </a:ext>
                </a:extLst>
              </a:tr>
              <a:tr h="3435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dirty="0"/>
                        <a:t>4.4 W/m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5549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BA55B94-96B6-446B-96DB-2D2805E63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829" y="2335451"/>
            <a:ext cx="6036657" cy="29822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8464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6EE40-B913-43DF-962F-F37F651A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F09F497-75B0-4154-B00B-FB7D412939C5}"/>
              </a:ext>
            </a:extLst>
          </p:cNvPr>
          <p:cNvSpPr txBox="1"/>
          <p:nvPr/>
        </p:nvSpPr>
        <p:spPr>
          <a:xfrm>
            <a:off x="13762" y="1126152"/>
            <a:ext cx="4738165" cy="89255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SemiBold" panose="020B0502040204020203" pitchFamily="34" charset="0"/>
              </a:rPr>
              <a:t>LED OUTDOOR LIGHT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8221A2-C7FD-4A16-AC9D-2C720418C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" y="83103"/>
            <a:ext cx="2578171" cy="105975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65DDA-F152-4669-AB22-6BEAAA64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4" y="2059601"/>
            <a:ext cx="3913127" cy="44041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73BEE7-A05B-4F91-8589-DAA5BBDE4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1" r="6366" b="8383"/>
          <a:stretch/>
        </p:blipFill>
        <p:spPr>
          <a:xfrm>
            <a:off x="5132205" y="2807749"/>
            <a:ext cx="2708998" cy="315431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7899E84-A90B-4BF7-B82A-19B8827B2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70232"/>
              </p:ext>
            </p:extLst>
          </p:nvPr>
        </p:nvGraphicFramePr>
        <p:xfrm>
          <a:off x="27525" y="1708908"/>
          <a:ext cx="4724402" cy="365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62201">
                  <a:extLst>
                    <a:ext uri="{9D8B030D-6E8A-4147-A177-3AD203B41FA5}">
                      <a16:colId xmlns:a16="http://schemas.microsoft.com/office/drawing/2014/main" val="1659420901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3652641232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dirty="0"/>
                        <a:t>MODEL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LED </a:t>
                      </a:r>
                      <a:r>
                        <a:rPr lang="en-US" sz="1800" b="0" dirty="0" err="1" smtClean="0"/>
                        <a:t>Uplight</a:t>
                      </a:r>
                      <a:r>
                        <a:rPr lang="en-US" sz="1800" b="0" dirty="0" smtClean="0"/>
                        <a:t> 12W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74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595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2CA3-36CA-402B-BB03-C1F6881E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560" y="2019834"/>
            <a:ext cx="3882039" cy="46273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图片 6" descr="0500 10 cap 拷贝">
            <a:extLst>
              <a:ext uri="{FF2B5EF4-FFF2-40B4-BE49-F238E27FC236}">
                <a16:creationId xmlns:a16="http://schemas.microsoft.com/office/drawing/2014/main" id="{270110F0-D0A6-4CAD-BD15-0EB0C5B7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5" t="8801" r="40565" b="5962"/>
          <a:stretch>
            <a:fillRect/>
          </a:stretch>
        </p:blipFill>
        <p:spPr bwMode="auto">
          <a:xfrm>
            <a:off x="4878751" y="2543688"/>
            <a:ext cx="1483312" cy="378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2B1122E7-1D79-4092-9C26-415A4C8D2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" y="83103"/>
            <a:ext cx="2578171" cy="1059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3C7C7-9DF0-4968-8645-1DD868C0D0A5}"/>
              </a:ext>
            </a:extLst>
          </p:cNvPr>
          <p:cNvSpPr txBox="1"/>
          <p:nvPr/>
        </p:nvSpPr>
        <p:spPr>
          <a:xfrm>
            <a:off x="13762" y="1126152"/>
            <a:ext cx="4738165" cy="89255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SemiBold" panose="020B0502040204020203" pitchFamily="34" charset="0"/>
              </a:rPr>
              <a:t>LED OUTDOOR LIGHT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ABB2A94-0214-46B9-948E-6C6442B5A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07167"/>
              </p:ext>
            </p:extLst>
          </p:nvPr>
        </p:nvGraphicFramePr>
        <p:xfrm>
          <a:off x="13762" y="1737360"/>
          <a:ext cx="4724402" cy="6400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62201">
                  <a:extLst>
                    <a:ext uri="{9D8B030D-6E8A-4147-A177-3AD203B41FA5}">
                      <a16:colId xmlns:a16="http://schemas.microsoft.com/office/drawing/2014/main" val="1659420901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3652641232"/>
                    </a:ext>
                  </a:extLst>
                </a:gridCol>
              </a:tblGrid>
              <a:tr h="2930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dirty="0"/>
                        <a:t>MODEL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LED Garden </a:t>
                      </a:r>
                      <a:r>
                        <a:rPr lang="en-US" sz="1800" b="0" dirty="0" smtClean="0"/>
                        <a:t>Light 7W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74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76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7B133B-98D9-4240-9FE7-441E15C5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029" y="2151483"/>
            <a:ext cx="1079492" cy="34462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8F58EC-7EF6-449B-82CF-4F72EA6CB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4" y="0"/>
            <a:ext cx="2758446" cy="1133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9CD3B3-4086-40DC-808A-3179193631CE}"/>
              </a:ext>
            </a:extLst>
          </p:cNvPr>
          <p:cNvSpPr txBox="1"/>
          <p:nvPr/>
        </p:nvSpPr>
        <p:spPr>
          <a:xfrm>
            <a:off x="13762" y="1126152"/>
            <a:ext cx="4738165" cy="89255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SemiBold" panose="020B0502040204020203" pitchFamily="34" charset="0"/>
              </a:rPr>
              <a:t>LED OUTDOOR LIGHT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BDE4663D-EBF5-4796-A8AB-6B89A30CF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763371"/>
              </p:ext>
            </p:extLst>
          </p:nvPr>
        </p:nvGraphicFramePr>
        <p:xfrm>
          <a:off x="20643" y="1737360"/>
          <a:ext cx="4724402" cy="6400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62201">
                  <a:extLst>
                    <a:ext uri="{9D8B030D-6E8A-4147-A177-3AD203B41FA5}">
                      <a16:colId xmlns:a16="http://schemas.microsoft.com/office/drawing/2014/main" val="1659420901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3652641232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dirty="0"/>
                        <a:t>MODEL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LED Garden </a:t>
                      </a:r>
                      <a:r>
                        <a:rPr lang="en-US" sz="1800" b="0" dirty="0" smtClean="0"/>
                        <a:t>Light 8W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74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93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4EE1A-2D4E-41FB-B1C4-924FF44B1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180" y="1473893"/>
            <a:ext cx="4224596" cy="47548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0DC4C-A865-408C-A5DD-437C7194F3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5629275" y="2217817"/>
            <a:ext cx="1111556" cy="3560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3CCC00F9-9F14-4202-923C-EABE611E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4" y="0"/>
            <a:ext cx="2758446" cy="1133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13BF9-36F1-4A40-80C8-70C4ED316B41}"/>
              </a:ext>
            </a:extLst>
          </p:cNvPr>
          <p:cNvSpPr txBox="1"/>
          <p:nvPr/>
        </p:nvSpPr>
        <p:spPr>
          <a:xfrm>
            <a:off x="13762" y="1126152"/>
            <a:ext cx="4738165" cy="89255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SemiBold" panose="020B0502040204020203" pitchFamily="34" charset="0"/>
              </a:rPr>
              <a:t>LED OUTDOOR LIGHT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1FF24F1D-91C5-4DE1-8D9D-6D526B702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25915"/>
              </p:ext>
            </p:extLst>
          </p:nvPr>
        </p:nvGraphicFramePr>
        <p:xfrm>
          <a:off x="20643" y="1705509"/>
          <a:ext cx="4724402" cy="6400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62201">
                  <a:extLst>
                    <a:ext uri="{9D8B030D-6E8A-4147-A177-3AD203B41FA5}">
                      <a16:colId xmlns:a16="http://schemas.microsoft.com/office/drawing/2014/main" val="1659420901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3652641232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dirty="0"/>
                        <a:t>MODEL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LED Garden </a:t>
                      </a:r>
                      <a:r>
                        <a:rPr lang="en-US" sz="1800" b="0" dirty="0" smtClean="0"/>
                        <a:t>Light bollard</a:t>
                      </a:r>
                      <a:r>
                        <a:rPr lang="en-US" sz="1800" b="0" baseline="0" dirty="0" smtClean="0"/>
                        <a:t> 9W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74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48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E722D-A98F-47AB-B84E-FA667F1F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197" y="1422389"/>
            <a:ext cx="3471304" cy="4225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407B56-D29B-4E50-892C-DC1BDE7A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72" y="2880603"/>
            <a:ext cx="3501957" cy="1439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1EB336C6-FE7E-4849-88B1-EA705ADDF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4" y="0"/>
            <a:ext cx="2758446" cy="1133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F84A96-048C-4FCE-8442-A3855CF7C4A6}"/>
              </a:ext>
            </a:extLst>
          </p:cNvPr>
          <p:cNvSpPr txBox="1"/>
          <p:nvPr/>
        </p:nvSpPr>
        <p:spPr>
          <a:xfrm>
            <a:off x="13762" y="1126152"/>
            <a:ext cx="4738165" cy="89255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SemiBold" panose="020B0502040204020203" pitchFamily="34" charset="0"/>
              </a:rPr>
              <a:t>LED OUTDOOR LIGHT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C003E813-A642-49DA-A0E6-2DDCD656D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7917"/>
              </p:ext>
            </p:extLst>
          </p:nvPr>
        </p:nvGraphicFramePr>
        <p:xfrm>
          <a:off x="13762" y="1648359"/>
          <a:ext cx="4724402" cy="6400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62201">
                  <a:extLst>
                    <a:ext uri="{9D8B030D-6E8A-4147-A177-3AD203B41FA5}">
                      <a16:colId xmlns:a16="http://schemas.microsoft.com/office/drawing/2014/main" val="1659420901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3652641232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dirty="0"/>
                        <a:t>MODEL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LED Step </a:t>
                      </a:r>
                      <a:r>
                        <a:rPr lang="en-US" sz="1800" b="0" dirty="0" smtClean="0"/>
                        <a:t>Light 2W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74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32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539EA104-41A8-4F66-B7EE-7BD92003D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F0BDB-300C-4E5A-A338-AE618B39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379" y="1580134"/>
            <a:ext cx="3990976" cy="4761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AC521E-68CE-4DE3-BF39-8762AAAEC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308" y="2750846"/>
            <a:ext cx="1316392" cy="19212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6F9BD10D-AA8F-477E-8122-39487C3C0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4" y="0"/>
            <a:ext cx="2758446" cy="11338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860610-95C9-46C4-96DA-324BFB7A6EBF}"/>
              </a:ext>
            </a:extLst>
          </p:cNvPr>
          <p:cNvSpPr txBox="1"/>
          <p:nvPr/>
        </p:nvSpPr>
        <p:spPr>
          <a:xfrm>
            <a:off x="13762" y="1126152"/>
            <a:ext cx="4738165" cy="89255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SemiBold" panose="020B0502040204020203" pitchFamily="34" charset="0"/>
              </a:rPr>
              <a:t>LED OUTDOOR LIGHT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C26D0035-1548-4A00-9687-EF0D4BB4D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065723"/>
              </p:ext>
            </p:extLst>
          </p:nvPr>
        </p:nvGraphicFramePr>
        <p:xfrm>
          <a:off x="13762" y="1695984"/>
          <a:ext cx="4729688" cy="731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64844">
                  <a:extLst>
                    <a:ext uri="{9D8B030D-6E8A-4147-A177-3AD203B41FA5}">
                      <a16:colId xmlns:a16="http://schemas.microsoft.com/office/drawing/2014/main" val="1659420901"/>
                    </a:ext>
                  </a:extLst>
                </a:gridCol>
                <a:gridCol w="2364844">
                  <a:extLst>
                    <a:ext uri="{9D8B030D-6E8A-4147-A177-3AD203B41FA5}">
                      <a16:colId xmlns:a16="http://schemas.microsoft.com/office/drawing/2014/main" val="3652641232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dirty="0"/>
                        <a:t>MODEL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LED </a:t>
                      </a:r>
                      <a:r>
                        <a:rPr lang="en-US" sz="1800" b="0" dirty="0" err="1"/>
                        <a:t>Up&amp;Down</a:t>
                      </a:r>
                      <a:r>
                        <a:rPr lang="en-US" sz="1800" b="0" dirty="0"/>
                        <a:t> Light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6749173"/>
                  </a:ext>
                </a:extLst>
              </a:tr>
              <a:tr h="3516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dirty="0"/>
                        <a:t>2*11W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55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33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>
            <a:extLst>
              <a:ext uri="{FF2B5EF4-FFF2-40B4-BE49-F238E27FC236}">
                <a16:creationId xmlns:a16="http://schemas.microsoft.com/office/drawing/2014/main" id="{90C387F8-5D1C-42CC-8E11-16C0BB648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E740E-38AA-4847-825F-0A31670D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22" y="933449"/>
            <a:ext cx="3597468" cy="54605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图片 24">
            <a:extLst>
              <a:ext uri="{FF2B5EF4-FFF2-40B4-BE49-F238E27FC236}">
                <a16:creationId xmlns:a16="http://schemas.microsoft.com/office/drawing/2014/main" id="{D7A96E0C-7614-475B-94A0-50942D2B1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310" y="2458633"/>
            <a:ext cx="1486589" cy="22073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E279BD1A-576C-47BA-A40E-6A45E5C67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4" y="0"/>
            <a:ext cx="2758446" cy="1133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6F0A9-0E3E-442C-835A-77577A8D1929}"/>
              </a:ext>
            </a:extLst>
          </p:cNvPr>
          <p:cNvSpPr txBox="1"/>
          <p:nvPr/>
        </p:nvSpPr>
        <p:spPr>
          <a:xfrm>
            <a:off x="13762" y="1126152"/>
            <a:ext cx="4738165" cy="89255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SemiBold" panose="020B0502040204020203" pitchFamily="34" charset="0"/>
              </a:rPr>
              <a:t>LED OUTDOOR LIGHT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C5225238-F4DA-48D6-AA58-524E9D1A6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050043"/>
              </p:ext>
            </p:extLst>
          </p:nvPr>
        </p:nvGraphicFramePr>
        <p:xfrm>
          <a:off x="13762" y="1734414"/>
          <a:ext cx="4724402" cy="731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62201">
                  <a:extLst>
                    <a:ext uri="{9D8B030D-6E8A-4147-A177-3AD203B41FA5}">
                      <a16:colId xmlns:a16="http://schemas.microsoft.com/office/drawing/2014/main" val="1659420901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3652641232"/>
                    </a:ext>
                  </a:extLst>
                </a:gridCol>
              </a:tblGrid>
              <a:tr h="36052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dirty="0"/>
                        <a:t>MODEL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LED </a:t>
                      </a:r>
                      <a:r>
                        <a:rPr lang="en-US" sz="1800" b="0" dirty="0" err="1"/>
                        <a:t>Up&amp;Down</a:t>
                      </a:r>
                      <a:r>
                        <a:rPr lang="en-US" sz="1800" b="0" dirty="0"/>
                        <a:t> Light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6749173"/>
                  </a:ext>
                </a:extLst>
              </a:tr>
              <a:tr h="36052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dirty="0"/>
                        <a:t>2*10W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55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0695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1006</TotalTime>
  <Words>74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Bahnschrift SemiBold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Shahinaz Hisham</dc:creator>
  <cp:lastModifiedBy>Windows User</cp:lastModifiedBy>
  <cp:revision>111</cp:revision>
  <cp:lastPrinted>2021-02-22T09:38:08Z</cp:lastPrinted>
  <dcterms:created xsi:type="dcterms:W3CDTF">2020-10-28T08:01:06Z</dcterms:created>
  <dcterms:modified xsi:type="dcterms:W3CDTF">2021-03-27T03:33:57Z</dcterms:modified>
</cp:coreProperties>
</file>